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AEAF0A2-A849-4336-85B7-EAEE5BF8A204}" type="datetimeFigureOut">
              <a:rPr lang="en-US" smtClean="0"/>
              <a:t>10/17/2010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00E21C5-3990-4A15-BD6F-41F82079783C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Understanding Evaluation</a:t>
            </a:r>
          </a:p>
          <a:p>
            <a:endParaRPr lang="en-US" dirty="0" smtClean="0"/>
          </a:p>
          <a:p>
            <a:r>
              <a:rPr lang="en-US" dirty="0" smtClean="0"/>
              <a:t>Mr. Wilson</a:t>
            </a:r>
          </a:p>
          <a:p>
            <a:endParaRPr lang="en-US" dirty="0" smtClean="0"/>
          </a:p>
          <a:p>
            <a:r>
              <a:rPr lang="en-US" dirty="0" smtClean="0"/>
              <a:t>LMAC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Bloom’s Taxonomy </a:t>
            </a:r>
            <a:endParaRPr lang="en-US" sz="6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Synthesis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Production of a unique communication</a:t>
            </a:r>
          </a:p>
          <a:p>
            <a:r>
              <a:rPr lang="en-US" dirty="0" smtClean="0"/>
              <a:t>Production of a plan, or proposed set of operations</a:t>
            </a:r>
          </a:p>
          <a:p>
            <a:r>
              <a:rPr lang="en-US" dirty="0" smtClean="0"/>
              <a:t>Derivation of a set of </a:t>
            </a:r>
            <a:r>
              <a:rPr lang="en-US" b="1" u="sng" dirty="0" smtClean="0"/>
              <a:t>abstract relations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Convert </a:t>
            </a:r>
            <a:r>
              <a:rPr lang="en-US" dirty="0" smtClean="0"/>
              <a:t>an "unhealthy" recipe for apple pie to a "healthy" recipe by replacing your choice of ingredients. Explain the health benefits of using the ingredients you chose vs. the original ones.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Creation / Evaluation 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484784"/>
            <a:ext cx="8503920" cy="4572000"/>
          </a:xfrm>
        </p:spPr>
        <p:txBody>
          <a:bodyPr/>
          <a:lstStyle/>
          <a:p>
            <a:r>
              <a:rPr lang="en-US" dirty="0" smtClean="0"/>
              <a:t>This is the final step because it requires you to take a stand (which is what you do when you make a thesis).</a:t>
            </a:r>
          </a:p>
          <a:p>
            <a:pPr lvl="1"/>
            <a:r>
              <a:rPr lang="en-US" dirty="0" smtClean="0"/>
              <a:t>Present and defend opinions by making judgments about information, validity of ideas or quality of work based on a set of criteria Judgments in terms of internal evidence</a:t>
            </a:r>
          </a:p>
          <a:p>
            <a:pPr lvl="1"/>
            <a:r>
              <a:rPr lang="en-US" dirty="0" smtClean="0"/>
              <a:t>Judgments in terms of external criteria</a:t>
            </a:r>
          </a:p>
          <a:p>
            <a:pPr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Do </a:t>
            </a:r>
            <a:r>
              <a:rPr lang="en-US" dirty="0" smtClean="0"/>
              <a:t>you feel that serving apple pie for an after school snack for children is healthy? Why or why not?</a:t>
            </a:r>
          </a:p>
          <a:p>
            <a:r>
              <a:rPr lang="en-US" dirty="0" smtClean="0"/>
              <a:t>(can you see why this is much more difficult?)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33400" indent="-533400">
              <a:buNone/>
            </a:pPr>
            <a:r>
              <a:rPr lang="en-US" dirty="0" smtClean="0"/>
              <a:t>“Bloom’s Taxonomy.” Wikipedia. Oct 13 2010. Web. Oct 17 2010</a:t>
            </a:r>
            <a:r>
              <a:rPr lang="en-US" dirty="0" smtClean="0"/>
              <a:t>. </a:t>
            </a:r>
            <a:r>
              <a:rPr lang="en-US" dirty="0" smtClean="0"/>
              <a:t>&lt;http</a:t>
            </a:r>
            <a:r>
              <a:rPr lang="en-US" dirty="0" smtClean="0"/>
              <a:t>://</a:t>
            </a:r>
            <a:r>
              <a:rPr lang="en-US" dirty="0" smtClean="0"/>
              <a:t>en.wikipedia.org/wiki/Bloom%27s_Taxonomy&gt;</a:t>
            </a:r>
          </a:p>
          <a:p>
            <a:pPr marL="533400" indent="-533400">
              <a:buNone/>
            </a:pPr>
            <a:endParaRPr lang="en-US" dirty="0" smtClean="0"/>
          </a:p>
          <a:p>
            <a:pPr marL="533400" indent="-53340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Who was Bloom?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taxonomy was first presented in 1956 through the publication </a:t>
            </a:r>
            <a:r>
              <a:rPr lang="en-US" i="1" dirty="0" smtClean="0"/>
              <a:t>The Taxonomy of Educational Objectives, The Classification of Educational Goals, Handbook I: Cognitive Domain</a:t>
            </a:r>
            <a:r>
              <a:rPr lang="en-US" dirty="0" smtClean="0"/>
              <a:t>, by Benjamin Bloom (editor), M. D. </a:t>
            </a:r>
            <a:r>
              <a:rPr lang="en-US" dirty="0" err="1" smtClean="0"/>
              <a:t>Englehart</a:t>
            </a:r>
            <a:r>
              <a:rPr lang="en-US" dirty="0" smtClean="0"/>
              <a:t>, E. J. </a:t>
            </a:r>
            <a:r>
              <a:rPr lang="en-US" dirty="0" err="1" smtClean="0"/>
              <a:t>Furst</a:t>
            </a:r>
            <a:r>
              <a:rPr lang="en-US" dirty="0" smtClean="0"/>
              <a:t>, W. H. Hill, and David </a:t>
            </a:r>
            <a:r>
              <a:rPr lang="en-US" dirty="0" err="1" smtClean="0"/>
              <a:t>Krathwohl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Bloom himself considered the Handbook, "one of the most widely cited yet least read books in American </a:t>
            </a:r>
            <a:r>
              <a:rPr lang="en-US" dirty="0" smtClean="0"/>
              <a:t>education” (“Bloom’s Taxonomy,” Par. 2).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028384" y="548680"/>
            <a:ext cx="57606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0352" y="2420888"/>
            <a:ext cx="115212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100392" y="4869160"/>
            <a:ext cx="576064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What does this have to do with us?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Well, you are going to have to write a Synthesis and then a creative piece with a particular voice or  viewpoint – Basically the top two tiers of the pyramid.</a:t>
            </a:r>
          </a:p>
          <a:p>
            <a:endParaRPr lang="en-US" dirty="0" smtClean="0"/>
          </a:p>
          <a:p>
            <a:r>
              <a:rPr lang="en-US" dirty="0" smtClean="0"/>
              <a:t>This means you need to be asking the right questions in order to move ahead to the next level.</a:t>
            </a:r>
          </a:p>
          <a:p>
            <a:endParaRPr lang="en-US" dirty="0" smtClean="0"/>
          </a:p>
          <a:p>
            <a:r>
              <a:rPr lang="en-US" dirty="0" smtClean="0"/>
              <a:t>Here is an example: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Remember / Knowledge: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 of a question based on Remembering (or Knowledge)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What are the health benefits of eating apples?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Comprehension / Understanding 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 of a question based on Comprehension or Understanding: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Compare the health benefits of eating apples to oranges.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Apply / Application: 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 of a question based on application or applying what you know: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Which apples are best for making pie and why?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Analysis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 of a question that forces you to analyze a situation:</a:t>
            </a:r>
          </a:p>
          <a:p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List four ways of serving foods made with apples and explain which ones have the highest health benefits. Provide references to support your statements.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38</TotalTime>
  <Words>456</Words>
  <Application>Microsoft Office PowerPoint</Application>
  <PresentationFormat>On-screen Show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Civic</vt:lpstr>
      <vt:lpstr>Bloom’s Taxonomy </vt:lpstr>
      <vt:lpstr>Who was Bloom?</vt:lpstr>
      <vt:lpstr>Slide 3</vt:lpstr>
      <vt:lpstr>What does this have to do with us?</vt:lpstr>
      <vt:lpstr>Slide 5</vt:lpstr>
      <vt:lpstr>Remember / Knowledge:</vt:lpstr>
      <vt:lpstr>Comprehension / Understanding </vt:lpstr>
      <vt:lpstr>Apply / Application: </vt:lpstr>
      <vt:lpstr>Analysis</vt:lpstr>
      <vt:lpstr>Synthesis</vt:lpstr>
      <vt:lpstr>Creation / Evaluation </vt:lpstr>
      <vt:lpstr>Works Cited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Bloom’s Taxonomy </dc:title>
  <dc:creator>Wilson</dc:creator>
  <cp:lastModifiedBy>Wilson</cp:lastModifiedBy>
  <cp:revision>5</cp:revision>
  <dcterms:created xsi:type="dcterms:W3CDTF">2010-10-18T02:41:26Z</dcterms:created>
  <dcterms:modified xsi:type="dcterms:W3CDTF">2010-10-18T03:19:40Z</dcterms:modified>
</cp:coreProperties>
</file>